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60" r:id="rId2"/>
    <p:sldMasterId id="2147483671" r:id="rId3"/>
  </p:sldMasterIdLst>
  <p:notesMasterIdLst>
    <p:notesMasterId r:id="rId5"/>
  </p:notesMasterIdLst>
  <p:sldIdLst>
    <p:sldId id="285" r:id="rId4"/>
  </p:sldIdLst>
  <p:sldSz cx="10801350" cy="7561263"/>
  <p:notesSz cx="6889750" cy="10021888"/>
  <p:defaultTextStyle>
    <a:defPPr>
      <a:defRPr lang="da-DK"/>
    </a:defPPr>
    <a:lvl1pPr marL="0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01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02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803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405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005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606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208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6808" algn="l" defTabSz="10492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1">
          <p15:clr>
            <a:srgbClr val="A4A3A4"/>
          </p15:clr>
        </p15:guide>
        <p15:guide id="2" orient="horz" pos="881">
          <p15:clr>
            <a:srgbClr val="A4A3A4"/>
          </p15:clr>
        </p15:guide>
        <p15:guide id="3" orient="horz" pos="4531">
          <p15:clr>
            <a:srgbClr val="A4A3A4"/>
          </p15:clr>
        </p15:guide>
        <p15:guide id="4" pos="3938">
          <p15:clr>
            <a:srgbClr val="A4A3A4"/>
          </p15:clr>
        </p15:guide>
        <p15:guide id="5" pos="241">
          <p15:clr>
            <a:srgbClr val="A4A3A4"/>
          </p15:clr>
        </p15:guide>
        <p15:guide id="6" pos="6563">
          <p15:clr>
            <a:srgbClr val="A4A3A4"/>
          </p15:clr>
        </p15:guide>
        <p15:guide id="7" pos="4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600"/>
    <a:srgbClr val="CC9900"/>
    <a:srgbClr val="FFD96D"/>
    <a:srgbClr val="A50021"/>
    <a:srgbClr val="FF9900"/>
    <a:srgbClr val="996633"/>
    <a:srgbClr val="617174"/>
    <a:srgbClr val="5F359B"/>
    <a:srgbClr val="F6960F"/>
    <a:srgbClr val="EF2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7394" autoAdjust="0"/>
  </p:normalViewPr>
  <p:slideViewPr>
    <p:cSldViewPr showGuides="1">
      <p:cViewPr varScale="1">
        <p:scale>
          <a:sx n="72" d="100"/>
          <a:sy n="72" d="100"/>
        </p:scale>
        <p:origin x="1358" y="62"/>
      </p:cViewPr>
      <p:guideLst>
        <p:guide orient="horz" pos="1681"/>
        <p:guide orient="horz" pos="881"/>
        <p:guide orient="horz" pos="4531"/>
        <p:guide pos="3938"/>
        <p:guide pos="241"/>
        <p:guide pos="6563"/>
        <p:guide pos="4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6196" cy="501413"/>
          </a:xfrm>
          <a:prstGeom prst="rect">
            <a:avLst/>
          </a:prstGeom>
        </p:spPr>
        <p:txBody>
          <a:bodyPr vert="horz" lIns="91689" tIns="45844" rIns="91689" bIns="4584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901963" y="2"/>
            <a:ext cx="2986196" cy="501413"/>
          </a:xfrm>
          <a:prstGeom prst="rect">
            <a:avLst/>
          </a:prstGeom>
        </p:spPr>
        <p:txBody>
          <a:bodyPr vert="horz" lIns="91689" tIns="45844" rIns="91689" bIns="45844" rtlCol="0"/>
          <a:lstStyle>
            <a:lvl1pPr algn="r">
              <a:defRPr sz="1200"/>
            </a:lvl1pPr>
          </a:lstStyle>
          <a:p>
            <a:fld id="{0B52DA56-30E6-4CBF-9684-6EAE9CC9F65C}" type="datetimeFigureOut">
              <a:rPr lang="da-DK" smtClean="0"/>
              <a:t>09-02-2023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760413" y="750888"/>
            <a:ext cx="5368925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9" tIns="45844" rIns="91689" bIns="4584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9614" y="4761036"/>
            <a:ext cx="5510526" cy="4509530"/>
          </a:xfrm>
          <a:prstGeom prst="rect">
            <a:avLst/>
          </a:prstGeom>
        </p:spPr>
        <p:txBody>
          <a:bodyPr vert="horz" lIns="91689" tIns="45844" rIns="91689" bIns="45844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518885"/>
            <a:ext cx="2986196" cy="501413"/>
          </a:xfrm>
          <a:prstGeom prst="rect">
            <a:avLst/>
          </a:prstGeom>
        </p:spPr>
        <p:txBody>
          <a:bodyPr vert="horz" lIns="91689" tIns="45844" rIns="91689" bIns="4584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901963" y="9518885"/>
            <a:ext cx="2986196" cy="501413"/>
          </a:xfrm>
          <a:prstGeom prst="rect">
            <a:avLst/>
          </a:prstGeom>
        </p:spPr>
        <p:txBody>
          <a:bodyPr vert="horz" lIns="91689" tIns="45844" rIns="91689" bIns="45844" rtlCol="0" anchor="b"/>
          <a:lstStyle>
            <a:lvl1pPr algn="r">
              <a:defRPr sz="1200"/>
            </a:lvl1pPr>
          </a:lstStyle>
          <a:p>
            <a:fld id="{2678BB2F-BC81-4234-AF93-8E907542376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73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- A5 - landsk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60830"/>
              </p:ext>
            </p:extLst>
          </p:nvPr>
        </p:nvGraphicFramePr>
        <p:xfrm>
          <a:off x="0" y="0"/>
          <a:ext cx="10801350" cy="7597055"/>
        </p:xfrm>
        <a:graphic>
          <a:graphicData uri="http://schemas.openxmlformats.org/drawingml/2006/table">
            <a:tbl>
              <a:tblPr/>
              <a:tblGrid>
                <a:gridCol w="5399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1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97055"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3" marR="176183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3" marR="176183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" name="Pladsholder til tekst 73"/>
          <p:cNvSpPr>
            <a:spLocks noGrp="1"/>
          </p:cNvSpPr>
          <p:nvPr>
            <p:ph type="body" sz="quarter" idx="10"/>
          </p:nvPr>
        </p:nvSpPr>
        <p:spPr>
          <a:xfrm>
            <a:off x="0" y="49008"/>
            <a:ext cx="5400675" cy="7512255"/>
          </a:xfrm>
        </p:spPr>
        <p:txBody>
          <a:bodyPr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75" name="Pladsholder til tekst 73"/>
          <p:cNvSpPr>
            <a:spLocks noGrp="1"/>
          </p:cNvSpPr>
          <p:nvPr>
            <p:ph type="body" sz="quarter" idx="11"/>
          </p:nvPr>
        </p:nvSpPr>
        <p:spPr>
          <a:xfrm>
            <a:off x="5442867" y="49200"/>
            <a:ext cx="5358483" cy="7403839"/>
          </a:xfrm>
        </p:spPr>
        <p:txBody>
          <a:bodyPr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4258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DS2 - Titel, billede,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2548" y="1398486"/>
            <a:ext cx="10036254" cy="885637"/>
          </a:xfrm>
        </p:spPr>
        <p:txBody>
          <a:bodyPr>
            <a:normAutofit/>
          </a:bodyPr>
          <a:lstStyle>
            <a:lvl1pPr algn="l" defTabSz="1049202" rtl="0" eaLnBrk="1" latinLnBrk="0" hangingPunct="1">
              <a:spcBef>
                <a:spcPct val="0"/>
              </a:spcBef>
              <a:buNone/>
              <a:defRPr lang="da-DK" sz="4100" b="1" kern="1200" dirty="0">
                <a:solidFill>
                  <a:srgbClr val="EB2D4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a-DK" dirty="0"/>
              <a:t>Klik for at redigere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382547" y="2669198"/>
            <a:ext cx="5869484" cy="4524505"/>
          </a:xfrm>
        </p:spPr>
        <p:txBody>
          <a:bodyPr>
            <a:normAutofit/>
          </a:bodyPr>
          <a:lstStyle>
            <a:lvl1pPr>
              <a:buFontTx/>
              <a:buNone/>
              <a:defRPr sz="23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dirty="0"/>
              <a:t>Indsæt billede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675834" y="2669198"/>
            <a:ext cx="3742968" cy="4524505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FontTx/>
              <a:buNone/>
              <a:defRPr sz="2300">
                <a:latin typeface="Arial" pitchFamily="34" charset="0"/>
                <a:cs typeface="Arial" pitchFamily="34" charset="0"/>
              </a:defRPr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dirty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23271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S2 -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82548" y="1398486"/>
            <a:ext cx="10036254" cy="885637"/>
          </a:xfrm>
        </p:spPr>
        <p:txBody>
          <a:bodyPr>
            <a:normAutofit/>
          </a:bodyPr>
          <a:lstStyle>
            <a:lvl1pPr algn="l" defTabSz="1049202" rtl="0" eaLnBrk="1" latinLnBrk="0" hangingPunct="1">
              <a:spcBef>
                <a:spcPct val="0"/>
              </a:spcBef>
              <a:buNone/>
              <a:defRPr lang="da-DK" sz="4100" b="1" kern="1200" dirty="0">
                <a:solidFill>
                  <a:srgbClr val="EB2D4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a-DK" dirty="0"/>
              <a:t>Klik for at redigere overskrift</a:t>
            </a:r>
          </a:p>
        </p:txBody>
      </p:sp>
    </p:spTree>
    <p:extLst>
      <p:ext uri="{BB962C8B-B14F-4D97-AF65-F5344CB8AC3E}">
        <p14:creationId xmlns:p14="http://schemas.microsoft.com/office/powerpoint/2010/main" val="410738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S2 di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382548" y="1398485"/>
            <a:ext cx="10036256" cy="5795217"/>
          </a:xfrm>
        </p:spPr>
        <p:txBody>
          <a:bodyPr>
            <a:normAutofit/>
          </a:bodyPr>
          <a:lstStyle>
            <a:lvl1pPr>
              <a:buFontTx/>
              <a:buNone/>
              <a:defRPr sz="23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dirty="0"/>
              <a:t>Indsæt helsides billede eller illustration</a:t>
            </a:r>
          </a:p>
        </p:txBody>
      </p:sp>
    </p:spTree>
    <p:extLst>
      <p:ext uri="{BB962C8B-B14F-4D97-AF65-F5344CB8AC3E}">
        <p14:creationId xmlns:p14="http://schemas.microsoft.com/office/powerpoint/2010/main" val="346232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S2 dias 6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88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GG 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2548" y="2348894"/>
            <a:ext cx="10036254" cy="1620771"/>
          </a:xfrm>
        </p:spPr>
        <p:txBody>
          <a:bodyPr>
            <a:normAutofit/>
          </a:bodyPr>
          <a:lstStyle>
            <a:lvl1pPr>
              <a:defRPr sz="5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Klik for at redigere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82548" y="4284716"/>
            <a:ext cx="10036254" cy="10711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2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</a:t>
            </a:r>
          </a:p>
        </p:txBody>
      </p:sp>
    </p:spTree>
    <p:extLst>
      <p:ext uri="{BB962C8B-B14F-4D97-AF65-F5344CB8AC3E}">
        <p14:creationId xmlns:p14="http://schemas.microsoft.com/office/powerpoint/2010/main" val="2413812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GG - 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61626" y="525554"/>
            <a:ext cx="3742616" cy="344411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761626" y="4336376"/>
            <a:ext cx="3818329" cy="23292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7D1D-87D4-446C-B742-2880F44A1AEF}" type="datetimeFigureOut">
              <a:rPr lang="da-DK" smtClean="0"/>
              <a:pPr/>
              <a:t>09-02-2023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B534-10EE-4456-9A64-D2DD5989B42E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79" y="0"/>
            <a:ext cx="66122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75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G di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2548" y="1398483"/>
            <a:ext cx="10036254" cy="885638"/>
          </a:xfrm>
          <a:noFill/>
        </p:spPr>
        <p:txBody>
          <a:bodyPr>
            <a:noAutofit/>
          </a:bodyPr>
          <a:lstStyle>
            <a:lvl1pPr algn="l" defTabSz="1049202" rtl="0" eaLnBrk="1" latinLnBrk="0" hangingPunct="1">
              <a:spcBef>
                <a:spcPct val="0"/>
              </a:spcBef>
              <a:buNone/>
              <a:defRPr lang="da-DK" sz="4100" b="1" kern="1200" dirty="0">
                <a:solidFill>
                  <a:srgbClr val="EB2D4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a-DK" dirty="0"/>
              <a:t>Klik for at redigere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82548" y="2669198"/>
            <a:ext cx="5869484" cy="4524505"/>
          </a:xfrm>
        </p:spPr>
        <p:txBody>
          <a:bodyPr>
            <a:normAutofit/>
          </a:bodyPr>
          <a:lstStyle>
            <a:lvl1pPr algn="l">
              <a:buFont typeface="Wingdings" pitchFamily="2" charset="2"/>
              <a:buChar char="§"/>
              <a:defRPr sz="2800" b="1">
                <a:latin typeface="Arial" pitchFamily="34" charset="0"/>
                <a:cs typeface="Arial" pitchFamily="34" charset="0"/>
              </a:defRPr>
            </a:lvl1pPr>
            <a:lvl2pPr algn="l">
              <a:buFont typeface="Wingdings" pitchFamily="2" charset="2"/>
              <a:buChar char="§"/>
              <a:defRPr sz="2300" baseline="0">
                <a:latin typeface="Arial" pitchFamily="34" charset="0"/>
                <a:cs typeface="Arial" pitchFamily="34" charset="0"/>
              </a:defRPr>
            </a:lvl2pPr>
            <a:lvl3pPr algn="l">
              <a:defRPr sz="2300">
                <a:latin typeface="Arial" pitchFamily="34" charset="0"/>
                <a:cs typeface="Arial" pitchFamily="34" charset="0"/>
              </a:defRPr>
            </a:lvl3pPr>
            <a:lvl4pPr algn="l">
              <a:defRPr sz="2300">
                <a:latin typeface="Arial" pitchFamily="34" charset="0"/>
                <a:cs typeface="Arial" pitchFamily="34" charset="0"/>
              </a:defRPr>
            </a:lvl4pPr>
            <a:lvl5pPr algn="l">
              <a:defRPr sz="23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/>
              <a:t>Klik for at redigere indhold</a:t>
            </a:r>
          </a:p>
        </p:txBody>
      </p:sp>
      <p:sp>
        <p:nvSpPr>
          <p:cNvPr id="7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675834" y="2669198"/>
            <a:ext cx="3742968" cy="4524505"/>
          </a:xfrm>
        </p:spPr>
        <p:txBody>
          <a:bodyPr>
            <a:normAutofit/>
          </a:bodyPr>
          <a:lstStyle>
            <a:lvl1pPr>
              <a:buFontTx/>
              <a:buNone/>
              <a:defRPr sz="2300" baseline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4028207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G di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82548" y="1398486"/>
            <a:ext cx="10036254" cy="885637"/>
          </a:xfrm>
        </p:spPr>
        <p:txBody>
          <a:bodyPr>
            <a:normAutofit/>
          </a:bodyPr>
          <a:lstStyle>
            <a:lvl1pPr algn="l" defTabSz="1049202" rtl="0" eaLnBrk="1" latinLnBrk="0" hangingPunct="1">
              <a:spcBef>
                <a:spcPct val="0"/>
              </a:spcBef>
              <a:buNone/>
              <a:defRPr lang="da-DK" sz="4100" b="1" kern="1200" dirty="0">
                <a:solidFill>
                  <a:srgbClr val="EB2D4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a-DK" dirty="0"/>
              <a:t>Klik for at redigere overskrift</a:t>
            </a:r>
          </a:p>
        </p:txBody>
      </p:sp>
      <p:sp>
        <p:nvSpPr>
          <p:cNvPr id="12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82548" y="2669198"/>
            <a:ext cx="10036254" cy="4524505"/>
          </a:xfrm>
        </p:spPr>
        <p:txBody>
          <a:bodyPr>
            <a:normAutofit/>
          </a:bodyPr>
          <a:lstStyle>
            <a:lvl1pPr algn="l">
              <a:buFont typeface="Wingdings" pitchFamily="2" charset="2"/>
              <a:buChar char="§"/>
              <a:defRPr sz="2800" b="1">
                <a:latin typeface="Arial" pitchFamily="34" charset="0"/>
                <a:cs typeface="Arial" pitchFamily="34" charset="0"/>
              </a:defRPr>
            </a:lvl1pPr>
            <a:lvl2pPr algn="l">
              <a:buFont typeface="Wingdings" pitchFamily="2" charset="2"/>
              <a:buChar char="§"/>
              <a:defRPr sz="2300" baseline="0">
                <a:latin typeface="Arial" pitchFamily="34" charset="0"/>
                <a:cs typeface="Arial" pitchFamily="34" charset="0"/>
              </a:defRPr>
            </a:lvl2pPr>
            <a:lvl3pPr algn="l">
              <a:defRPr sz="2300">
                <a:latin typeface="Arial" pitchFamily="34" charset="0"/>
                <a:cs typeface="Arial" pitchFamily="34" charset="0"/>
              </a:defRPr>
            </a:lvl3pPr>
            <a:lvl4pPr algn="l">
              <a:defRPr sz="2300">
                <a:latin typeface="Arial" pitchFamily="34" charset="0"/>
                <a:cs typeface="Arial" pitchFamily="34" charset="0"/>
              </a:defRPr>
            </a:lvl4pPr>
            <a:lvl5pPr algn="l">
              <a:defRPr sz="23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/>
              <a:t>Klik for at redigere indhold</a:t>
            </a:r>
          </a:p>
        </p:txBody>
      </p:sp>
    </p:spTree>
    <p:extLst>
      <p:ext uri="{BB962C8B-B14F-4D97-AF65-F5344CB8AC3E}">
        <p14:creationId xmlns:p14="http://schemas.microsoft.com/office/powerpoint/2010/main" val="364187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G dias 6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628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72084" y="108223"/>
            <a:ext cx="9001000" cy="1260211"/>
          </a:xfrm>
        </p:spPr>
        <p:txBody>
          <a:bodyPr/>
          <a:lstStyle>
            <a:lvl1pPr algn="l">
              <a:defRPr>
                <a:latin typeface="Downcome" pitchFamily="2" charset="0"/>
              </a:defRPr>
            </a:lvl1pPr>
          </a:lstStyle>
          <a:p>
            <a:r>
              <a:rPr lang="da-DK" dirty="0"/>
              <a:t>Klik for give turen en overskrift</a:t>
            </a:r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0"/>
          </p:nvPr>
        </p:nvSpPr>
        <p:spPr>
          <a:xfrm>
            <a:off x="72008" y="1692275"/>
            <a:ext cx="4608587" cy="5761038"/>
          </a:xfrm>
        </p:spPr>
        <p:txBody>
          <a:bodyPr/>
          <a:lstStyle/>
          <a:p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>
          <a:xfrm>
            <a:off x="5688013" y="2628900"/>
            <a:ext cx="3457575" cy="244792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85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- A5 - portræ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303173"/>
              </p:ext>
            </p:extLst>
          </p:nvPr>
        </p:nvGraphicFramePr>
        <p:xfrm>
          <a:off x="0" y="0"/>
          <a:ext cx="10801350" cy="7561263"/>
        </p:xfrm>
        <a:graphic>
          <a:graphicData uri="http://schemas.openxmlformats.org/drawingml/2006/table">
            <a:tbl>
              <a:tblPr/>
              <a:tblGrid>
                <a:gridCol w="1080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9521"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1" marR="176181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742"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1" marR="176181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2084" y="49203"/>
            <a:ext cx="10657184" cy="3652038"/>
          </a:xfrm>
        </p:spPr>
        <p:txBody>
          <a:bodyPr vert="vert"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2084" y="3801001"/>
            <a:ext cx="10657184" cy="3652038"/>
          </a:xfrm>
        </p:spPr>
        <p:txBody>
          <a:bodyPr vert="vert"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69372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itation uden tabel stre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50433817"/>
              </p:ext>
            </p:extLst>
          </p:nvPr>
        </p:nvGraphicFramePr>
        <p:xfrm>
          <a:off x="5040635" y="1692399"/>
          <a:ext cx="5787495" cy="58688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60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794">
                <a:tc>
                  <a:txBody>
                    <a:bodyPr/>
                    <a:lstStyle/>
                    <a:p>
                      <a:r>
                        <a:rPr lang="da-DK" sz="1900" b="1" dirty="0">
                          <a:solidFill>
                            <a:schemeClr val="accent2"/>
                          </a:solidFill>
                        </a:rPr>
                        <a:t>Hvornår</a:t>
                      </a:r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1900" dirty="0"/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7222">
                <a:tc>
                  <a:txBody>
                    <a:bodyPr/>
                    <a:lstStyle/>
                    <a:p>
                      <a:r>
                        <a:rPr lang="da-DK" sz="1900" b="1" dirty="0">
                          <a:solidFill>
                            <a:schemeClr val="accent2"/>
                          </a:solidFill>
                        </a:rPr>
                        <a:t>Hvad</a:t>
                      </a:r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900" dirty="0"/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794">
                <a:tc>
                  <a:txBody>
                    <a:bodyPr/>
                    <a:lstStyle/>
                    <a:p>
                      <a:r>
                        <a:rPr lang="da-DK" sz="1900" b="1" dirty="0">
                          <a:solidFill>
                            <a:schemeClr val="accent2"/>
                          </a:solidFill>
                        </a:rPr>
                        <a:t>Medbring</a:t>
                      </a:r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900" dirty="0"/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61">
                <a:tc>
                  <a:txBody>
                    <a:bodyPr/>
                    <a:lstStyle/>
                    <a:p>
                      <a:r>
                        <a:rPr lang="da-DK" sz="1900" b="1" dirty="0">
                          <a:solidFill>
                            <a:schemeClr val="accent2"/>
                          </a:solidFill>
                        </a:rPr>
                        <a:t>Tilmelding</a:t>
                      </a:r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1900" dirty="0"/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729">
                <a:tc>
                  <a:txBody>
                    <a:bodyPr/>
                    <a:lstStyle/>
                    <a:p>
                      <a:r>
                        <a:rPr lang="da-DK" sz="1900" b="1" dirty="0">
                          <a:solidFill>
                            <a:schemeClr val="accent2"/>
                          </a:solidFill>
                        </a:rPr>
                        <a:t>Pris</a:t>
                      </a:r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1900" dirty="0"/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9165">
                <a:tc>
                  <a:txBody>
                    <a:bodyPr/>
                    <a:lstStyle/>
                    <a:p>
                      <a:r>
                        <a:rPr lang="da-DK" sz="1900" b="1" dirty="0">
                          <a:solidFill>
                            <a:schemeClr val="accent2"/>
                          </a:solidFill>
                        </a:rPr>
                        <a:t>På gensyn</a:t>
                      </a:r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1900" dirty="0">
                        <a:solidFill>
                          <a:schemeClr val="accent3"/>
                        </a:solidFill>
                      </a:endParaRPr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72084" y="108223"/>
            <a:ext cx="9001000" cy="1260211"/>
          </a:xfrm>
        </p:spPr>
        <p:txBody>
          <a:bodyPr/>
          <a:lstStyle>
            <a:lvl1pPr>
              <a:defRPr>
                <a:latin typeface="Downcome" pitchFamily="2" charset="0"/>
              </a:defRPr>
            </a:lvl1pPr>
          </a:lstStyle>
          <a:p>
            <a:r>
              <a:rPr lang="da-DK" dirty="0"/>
              <a:t>Klik for give turen en overskrift</a:t>
            </a:r>
          </a:p>
        </p:txBody>
      </p:sp>
    </p:spTree>
    <p:extLst>
      <p:ext uri="{BB962C8B-B14F-4D97-AF65-F5344CB8AC3E}">
        <p14:creationId xmlns:p14="http://schemas.microsoft.com/office/powerpoint/2010/main" val="819358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GG Downcom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owncome" pitchFamily="2" charset="0"/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01" indent="0">
              <a:buNone/>
              <a:defRPr sz="2300" b="1"/>
            </a:lvl2pPr>
            <a:lvl3pPr marL="1049202" indent="0">
              <a:buNone/>
              <a:defRPr sz="2100" b="1"/>
            </a:lvl3pPr>
            <a:lvl4pPr marL="1573803" indent="0">
              <a:buNone/>
              <a:defRPr sz="1800" b="1"/>
            </a:lvl4pPr>
            <a:lvl5pPr marL="2098405" indent="0">
              <a:buNone/>
              <a:defRPr sz="1800" b="1"/>
            </a:lvl5pPr>
            <a:lvl6pPr marL="2623005" indent="0">
              <a:buNone/>
              <a:defRPr sz="1800" b="1"/>
            </a:lvl6pPr>
            <a:lvl7pPr marL="3147606" indent="0">
              <a:buNone/>
              <a:defRPr sz="1800" b="1"/>
            </a:lvl7pPr>
            <a:lvl8pPr marL="3672208" indent="0">
              <a:buNone/>
              <a:defRPr sz="1800" b="1"/>
            </a:lvl8pPr>
            <a:lvl9pPr marL="4196808" indent="0">
              <a:buNone/>
              <a:defRPr sz="18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486937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01" indent="0">
              <a:buNone/>
              <a:defRPr sz="2300" b="1"/>
            </a:lvl2pPr>
            <a:lvl3pPr marL="1049202" indent="0">
              <a:buNone/>
              <a:defRPr sz="2100" b="1"/>
            </a:lvl3pPr>
            <a:lvl4pPr marL="1573803" indent="0">
              <a:buNone/>
              <a:defRPr sz="1800" b="1"/>
            </a:lvl4pPr>
            <a:lvl5pPr marL="2098405" indent="0">
              <a:buNone/>
              <a:defRPr sz="1800" b="1"/>
            </a:lvl5pPr>
            <a:lvl6pPr marL="2623005" indent="0">
              <a:buNone/>
              <a:defRPr sz="1800" b="1"/>
            </a:lvl6pPr>
            <a:lvl7pPr marL="3147606" indent="0">
              <a:buNone/>
              <a:defRPr sz="1800" b="1"/>
            </a:lvl7pPr>
            <a:lvl8pPr marL="3672208" indent="0">
              <a:buNone/>
              <a:defRPr sz="1800" b="1"/>
            </a:lvl8pPr>
            <a:lvl9pPr marL="4196808" indent="0">
              <a:buNone/>
              <a:defRPr sz="18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486937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7D1D-87D4-446C-B742-2880F44A1AEF}" type="datetimeFigureOut">
              <a:rPr lang="da-DK" smtClean="0"/>
              <a:pPr/>
              <a:t>09-02-2023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B534-10EE-4456-9A64-D2DD5989B42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7788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DS1 -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7D1D-87D4-446C-B742-2880F44A1AEF}" type="datetimeFigureOut">
              <a:rPr lang="da-DK" smtClean="0"/>
              <a:pPr/>
              <a:t>09-02-2023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B534-10EE-4456-9A64-D2DD5989B42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9978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DS1 - 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01" indent="0">
              <a:buNone/>
              <a:defRPr sz="2300" b="1"/>
            </a:lvl2pPr>
            <a:lvl3pPr marL="1049202" indent="0">
              <a:buNone/>
              <a:defRPr sz="2100" b="1"/>
            </a:lvl3pPr>
            <a:lvl4pPr marL="1573803" indent="0">
              <a:buNone/>
              <a:defRPr sz="1800" b="1"/>
            </a:lvl4pPr>
            <a:lvl5pPr marL="2098405" indent="0">
              <a:buNone/>
              <a:defRPr sz="1800" b="1"/>
            </a:lvl5pPr>
            <a:lvl6pPr marL="2623005" indent="0">
              <a:buNone/>
              <a:defRPr sz="1800" b="1"/>
            </a:lvl6pPr>
            <a:lvl7pPr marL="3147606" indent="0">
              <a:buNone/>
              <a:defRPr sz="1800" b="1"/>
            </a:lvl7pPr>
            <a:lvl8pPr marL="3672208" indent="0">
              <a:buNone/>
              <a:defRPr sz="1800" b="1"/>
            </a:lvl8pPr>
            <a:lvl9pPr marL="4196808" indent="0">
              <a:buNone/>
              <a:defRPr sz="18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486937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01" indent="0">
              <a:buNone/>
              <a:defRPr sz="2300" b="1"/>
            </a:lvl2pPr>
            <a:lvl3pPr marL="1049202" indent="0">
              <a:buNone/>
              <a:defRPr sz="2100" b="1"/>
            </a:lvl3pPr>
            <a:lvl4pPr marL="1573803" indent="0">
              <a:buNone/>
              <a:defRPr sz="1800" b="1"/>
            </a:lvl4pPr>
            <a:lvl5pPr marL="2098405" indent="0">
              <a:buNone/>
              <a:defRPr sz="1800" b="1"/>
            </a:lvl5pPr>
            <a:lvl6pPr marL="2623005" indent="0">
              <a:buNone/>
              <a:defRPr sz="1800" b="1"/>
            </a:lvl6pPr>
            <a:lvl7pPr marL="3147606" indent="0">
              <a:buNone/>
              <a:defRPr sz="1800" b="1"/>
            </a:lvl7pPr>
            <a:lvl8pPr marL="3672208" indent="0">
              <a:buNone/>
              <a:defRPr sz="1800" b="1"/>
            </a:lvl8pPr>
            <a:lvl9pPr marL="4196808" indent="0">
              <a:buNone/>
              <a:defRPr sz="18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486937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7D1D-87D4-446C-B742-2880F44A1AEF}" type="datetimeFigureOut">
              <a:rPr lang="da-DK" smtClean="0"/>
              <a:pPr/>
              <a:t>09-02-2023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B534-10EE-4456-9A64-D2DD5989B42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26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6 - landsk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518333"/>
              </p:ext>
            </p:extLst>
          </p:nvPr>
        </p:nvGraphicFramePr>
        <p:xfrm>
          <a:off x="0" y="0"/>
          <a:ext cx="10801350" cy="7512063"/>
        </p:xfrm>
        <a:graphic>
          <a:graphicData uri="http://schemas.openxmlformats.org/drawingml/2006/table">
            <a:tbl>
              <a:tblPr/>
              <a:tblGrid>
                <a:gridCol w="5399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1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9521"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3" marR="176183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3" marR="176183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542"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3" marR="176183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3" marR="176183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" name="Pladsholder til tekst 73"/>
          <p:cNvSpPr>
            <a:spLocks noGrp="1"/>
          </p:cNvSpPr>
          <p:nvPr>
            <p:ph type="body" sz="quarter" idx="10"/>
          </p:nvPr>
        </p:nvSpPr>
        <p:spPr>
          <a:xfrm>
            <a:off x="0" y="49008"/>
            <a:ext cx="5400675" cy="3731623"/>
          </a:xfrm>
        </p:spPr>
        <p:txBody>
          <a:bodyPr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75" name="Pladsholder til tekst 73"/>
          <p:cNvSpPr>
            <a:spLocks noGrp="1"/>
          </p:cNvSpPr>
          <p:nvPr>
            <p:ph type="body" sz="quarter" idx="11"/>
          </p:nvPr>
        </p:nvSpPr>
        <p:spPr>
          <a:xfrm>
            <a:off x="5442867" y="49200"/>
            <a:ext cx="5358483" cy="3731623"/>
          </a:xfrm>
        </p:spPr>
        <p:txBody>
          <a:bodyPr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78" name="Pladsholder til tekst 73"/>
          <p:cNvSpPr>
            <a:spLocks noGrp="1"/>
          </p:cNvSpPr>
          <p:nvPr>
            <p:ph type="body" sz="quarter" idx="14"/>
          </p:nvPr>
        </p:nvSpPr>
        <p:spPr>
          <a:xfrm>
            <a:off x="0" y="3795688"/>
            <a:ext cx="5400675" cy="3731623"/>
          </a:xfrm>
        </p:spPr>
        <p:txBody>
          <a:bodyPr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79" name="Pladsholder til tekst 73"/>
          <p:cNvSpPr>
            <a:spLocks noGrp="1"/>
          </p:cNvSpPr>
          <p:nvPr>
            <p:ph type="body" sz="quarter" idx="15"/>
          </p:nvPr>
        </p:nvSpPr>
        <p:spPr>
          <a:xfrm>
            <a:off x="5442867" y="3780634"/>
            <a:ext cx="5358483" cy="3731623"/>
          </a:xfrm>
        </p:spPr>
        <p:txBody>
          <a:bodyPr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96946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6 - portræ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98131"/>
              </p:ext>
            </p:extLst>
          </p:nvPr>
        </p:nvGraphicFramePr>
        <p:xfrm>
          <a:off x="0" y="0"/>
          <a:ext cx="10801350" cy="7561263"/>
        </p:xfrm>
        <a:graphic>
          <a:graphicData uri="http://schemas.openxmlformats.org/drawingml/2006/table">
            <a:tbl>
              <a:tblPr/>
              <a:tblGrid>
                <a:gridCol w="540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9521"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1" marR="176181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1" marR="176181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742"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1" marR="176181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1" marR="176181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127516" y="49203"/>
            <a:ext cx="5273159" cy="3652038"/>
          </a:xfrm>
        </p:spPr>
        <p:txBody>
          <a:bodyPr vert="vert"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5456108" y="49203"/>
            <a:ext cx="5273159" cy="3652038"/>
          </a:xfrm>
        </p:spPr>
        <p:txBody>
          <a:bodyPr vert="vert"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27516" y="3780631"/>
            <a:ext cx="5273159" cy="3652038"/>
          </a:xfrm>
        </p:spPr>
        <p:txBody>
          <a:bodyPr vert="vert"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5456108" y="3780631"/>
            <a:ext cx="5273159" cy="3652038"/>
          </a:xfrm>
        </p:spPr>
        <p:txBody>
          <a:bodyPr vert="vert"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8042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7 - portræ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72083" y="49203"/>
            <a:ext cx="2592288" cy="3731428"/>
          </a:xfrm>
        </p:spPr>
        <p:txBody>
          <a:bodyPr vert="vert"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72083" y="3801001"/>
            <a:ext cx="2592288" cy="3724046"/>
          </a:xfrm>
        </p:spPr>
        <p:txBody>
          <a:bodyPr vert="vert"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graphicFrame>
        <p:nvGraphicFramePr>
          <p:cNvPr id="7" name="Group 80"/>
          <p:cNvGraphicFramePr>
            <a:graphicFrameLocks noGrp="1"/>
          </p:cNvGraphicFramePr>
          <p:nvPr userDrawn="1"/>
        </p:nvGraphicFramePr>
        <p:xfrm>
          <a:off x="0" y="0"/>
          <a:ext cx="10844631" cy="7561263"/>
        </p:xfrm>
        <a:graphic>
          <a:graphicData uri="http://schemas.openxmlformats.org/drawingml/2006/table">
            <a:tbl>
              <a:tblPr/>
              <a:tblGrid>
                <a:gridCol w="2711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1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9521"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3" marR="176183" marT="82221" marB="822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3" marR="176183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3" marR="176183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3" marR="176183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742"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3" marR="176183" marT="82221" marB="822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3" marR="176183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3" marR="176183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906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76183" marR="176183" marT="82221" marB="822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808387" y="49203"/>
            <a:ext cx="2592288" cy="3731428"/>
          </a:xfrm>
        </p:spPr>
        <p:txBody>
          <a:bodyPr vert="vert"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2808387" y="3801001"/>
            <a:ext cx="2592288" cy="3724046"/>
          </a:xfrm>
        </p:spPr>
        <p:txBody>
          <a:bodyPr vert="vert"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5"/>
          </p:nvPr>
        </p:nvSpPr>
        <p:spPr>
          <a:xfrm>
            <a:off x="5475830" y="49203"/>
            <a:ext cx="2592288" cy="3731428"/>
          </a:xfrm>
        </p:spPr>
        <p:txBody>
          <a:bodyPr vert="vert"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6"/>
          </p:nvPr>
        </p:nvSpPr>
        <p:spPr>
          <a:xfrm>
            <a:off x="5475830" y="3801001"/>
            <a:ext cx="2592288" cy="3724046"/>
          </a:xfrm>
        </p:spPr>
        <p:txBody>
          <a:bodyPr vert="vert"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17"/>
          </p:nvPr>
        </p:nvSpPr>
        <p:spPr>
          <a:xfrm>
            <a:off x="8212134" y="49203"/>
            <a:ext cx="2592288" cy="3731428"/>
          </a:xfrm>
        </p:spPr>
        <p:txBody>
          <a:bodyPr vert="vert"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8"/>
          </p:nvPr>
        </p:nvSpPr>
        <p:spPr>
          <a:xfrm>
            <a:off x="8212134" y="3801001"/>
            <a:ext cx="2592288" cy="3724046"/>
          </a:xfrm>
        </p:spPr>
        <p:txBody>
          <a:bodyPr vert="vert"/>
          <a:lstStyle>
            <a:lvl1pPr marL="0" indent="0">
              <a:buNone/>
              <a:defRPr/>
            </a:lvl1pPr>
            <a:lvl2pPr marL="524740" indent="0">
              <a:buNone/>
              <a:defRPr/>
            </a:lvl2pPr>
            <a:lvl3pPr marL="1048364" indent="0">
              <a:buNone/>
              <a:defRPr/>
            </a:lvl3pPr>
            <a:lvl4pPr marL="1574223" indent="0">
              <a:buNone/>
              <a:defRPr/>
            </a:lvl4pPr>
            <a:lvl5pPr marL="2097846" indent="0">
              <a:buNone/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1682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40067" y="1764295"/>
            <a:ext cx="9757151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7D1D-87D4-446C-B742-2880F44A1AEF}" type="datetimeFigureOut">
              <a:rPr lang="da-DK" smtClean="0"/>
              <a:pPr/>
              <a:t>09-02-2023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B534-10EE-4456-9A64-D2DD5989B42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534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DS2 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2548" y="2348894"/>
            <a:ext cx="10036254" cy="1620771"/>
          </a:xfrm>
        </p:spPr>
        <p:txBody>
          <a:bodyPr>
            <a:normAutofit/>
          </a:bodyPr>
          <a:lstStyle>
            <a:lvl1pPr>
              <a:defRPr sz="5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Klik for at redigere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82548" y="4284716"/>
            <a:ext cx="10036254" cy="10711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2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</a:t>
            </a:r>
          </a:p>
        </p:txBody>
      </p:sp>
    </p:spTree>
    <p:extLst>
      <p:ext uri="{BB962C8B-B14F-4D97-AF65-F5344CB8AC3E}">
        <p14:creationId xmlns:p14="http://schemas.microsoft.com/office/powerpoint/2010/main" val="398918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S2 -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82548" y="1398486"/>
            <a:ext cx="10036254" cy="885637"/>
          </a:xfrm>
        </p:spPr>
        <p:txBody>
          <a:bodyPr>
            <a:normAutofit/>
          </a:bodyPr>
          <a:lstStyle>
            <a:lvl1pPr algn="l" defTabSz="1049202" rtl="0" eaLnBrk="1" latinLnBrk="0" hangingPunct="1">
              <a:spcBef>
                <a:spcPct val="0"/>
              </a:spcBef>
              <a:buNone/>
              <a:defRPr lang="da-DK" sz="4100" b="1" kern="1200" dirty="0">
                <a:solidFill>
                  <a:srgbClr val="EB2D4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a-DK" dirty="0"/>
              <a:t>Klik for at redigere overskrift</a:t>
            </a:r>
          </a:p>
        </p:txBody>
      </p:sp>
      <p:sp>
        <p:nvSpPr>
          <p:cNvPr id="12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82548" y="2669198"/>
            <a:ext cx="10036254" cy="4524505"/>
          </a:xfrm>
        </p:spPr>
        <p:txBody>
          <a:bodyPr>
            <a:normAutofit/>
          </a:bodyPr>
          <a:lstStyle>
            <a:lvl1pPr marL="393451" indent="-393451" algn="l">
              <a:buFont typeface="Arial" pitchFamily="34" charset="0"/>
              <a:buChar char="•"/>
              <a:defRPr sz="2800" b="1">
                <a:latin typeface="Arial" pitchFamily="34" charset="0"/>
                <a:cs typeface="Arial" pitchFamily="34" charset="0"/>
              </a:defRPr>
            </a:lvl1pPr>
            <a:lvl2pPr algn="l">
              <a:buFont typeface="Wingdings" pitchFamily="2" charset="2"/>
              <a:buChar char="§"/>
              <a:defRPr sz="2300" baseline="0">
                <a:latin typeface="Arial" pitchFamily="34" charset="0"/>
                <a:cs typeface="Arial" pitchFamily="34" charset="0"/>
              </a:defRPr>
            </a:lvl2pPr>
            <a:lvl3pPr algn="l">
              <a:defRPr sz="2300">
                <a:latin typeface="Arial" pitchFamily="34" charset="0"/>
                <a:cs typeface="Arial" pitchFamily="34" charset="0"/>
              </a:defRPr>
            </a:lvl3pPr>
            <a:lvl4pPr algn="l">
              <a:defRPr sz="2300">
                <a:latin typeface="Arial" pitchFamily="34" charset="0"/>
                <a:cs typeface="Arial" pitchFamily="34" charset="0"/>
              </a:defRPr>
            </a:lvl4pPr>
            <a:lvl5pPr algn="l">
              <a:defRPr sz="23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/>
              <a:t>Klik for at redigere indhold</a:t>
            </a:r>
          </a:p>
        </p:txBody>
      </p:sp>
    </p:spTree>
    <p:extLst>
      <p:ext uri="{BB962C8B-B14F-4D97-AF65-F5344CB8AC3E}">
        <p14:creationId xmlns:p14="http://schemas.microsoft.com/office/powerpoint/2010/main" val="112179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S2 - Titel, tekst,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2548" y="1398483"/>
            <a:ext cx="10036254" cy="885638"/>
          </a:xfrm>
          <a:noFill/>
        </p:spPr>
        <p:txBody>
          <a:bodyPr>
            <a:noAutofit/>
          </a:bodyPr>
          <a:lstStyle>
            <a:lvl1pPr algn="l" defTabSz="1049202" rtl="0" eaLnBrk="1" latinLnBrk="0" hangingPunct="1">
              <a:spcBef>
                <a:spcPct val="0"/>
              </a:spcBef>
              <a:buNone/>
              <a:defRPr lang="da-DK" sz="4100" b="1" kern="1200" dirty="0">
                <a:solidFill>
                  <a:srgbClr val="EB2D4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a-DK" dirty="0"/>
              <a:t>Klik for at redigere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82548" y="2669198"/>
            <a:ext cx="5869484" cy="4524505"/>
          </a:xfrm>
        </p:spPr>
        <p:txBody>
          <a:bodyPr>
            <a:normAutofit/>
          </a:bodyPr>
          <a:lstStyle>
            <a:lvl1pPr marL="393451" indent="-393451" algn="l">
              <a:buFont typeface="Arial" pitchFamily="34" charset="0"/>
              <a:buChar char="•"/>
              <a:defRPr sz="2800" b="1">
                <a:latin typeface="Arial" pitchFamily="34" charset="0"/>
                <a:cs typeface="Arial" pitchFamily="34" charset="0"/>
              </a:defRPr>
            </a:lvl1pPr>
            <a:lvl2pPr algn="l">
              <a:buFont typeface="Wingdings" pitchFamily="2" charset="2"/>
              <a:buChar char="§"/>
              <a:defRPr sz="2300" baseline="0">
                <a:latin typeface="Arial" pitchFamily="34" charset="0"/>
                <a:cs typeface="Arial" pitchFamily="34" charset="0"/>
              </a:defRPr>
            </a:lvl2pPr>
            <a:lvl3pPr algn="l">
              <a:defRPr sz="2300">
                <a:latin typeface="Arial" pitchFamily="34" charset="0"/>
                <a:cs typeface="Arial" pitchFamily="34" charset="0"/>
              </a:defRPr>
            </a:lvl3pPr>
            <a:lvl4pPr algn="l">
              <a:defRPr sz="2300">
                <a:latin typeface="Arial" pitchFamily="34" charset="0"/>
                <a:cs typeface="Arial" pitchFamily="34" charset="0"/>
              </a:defRPr>
            </a:lvl4pPr>
            <a:lvl5pPr algn="l">
              <a:defRPr sz="23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/>
              <a:t>Klik for at redigere indhold</a:t>
            </a:r>
          </a:p>
        </p:txBody>
      </p:sp>
      <p:sp>
        <p:nvSpPr>
          <p:cNvPr id="7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675834" y="2669198"/>
            <a:ext cx="3742968" cy="4524505"/>
          </a:xfrm>
        </p:spPr>
        <p:txBody>
          <a:bodyPr>
            <a:normAutofit/>
          </a:bodyPr>
          <a:lstStyle>
            <a:lvl1pPr>
              <a:buFontTx/>
              <a:buNone/>
              <a:defRPr sz="2300" baseline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163408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40069" y="302802"/>
            <a:ext cx="9721215" cy="1260211"/>
          </a:xfrm>
          <a:prstGeom prst="rect">
            <a:avLst/>
          </a:prstGeom>
        </p:spPr>
        <p:txBody>
          <a:bodyPr vert="horz" lIns="104919" tIns="52460" rIns="104919" bIns="52460" rtlCol="0" anchor="ctr">
            <a:norm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40069" y="1764295"/>
            <a:ext cx="9721215" cy="4990084"/>
          </a:xfrm>
          <a:prstGeom prst="rect">
            <a:avLst/>
          </a:prstGeom>
        </p:spPr>
        <p:txBody>
          <a:bodyPr vert="horz" lIns="104919" tIns="52460" rIns="104919" bIns="5246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40069" y="7008172"/>
            <a:ext cx="2520315" cy="402567"/>
          </a:xfrm>
          <a:prstGeom prst="rect">
            <a:avLst/>
          </a:prstGeom>
        </p:spPr>
        <p:txBody>
          <a:bodyPr vert="horz" lIns="104919" tIns="52460" rIns="104919" bIns="5246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77D1D-87D4-446C-B742-2880F44A1AEF}" type="datetimeFigureOut">
              <a:rPr lang="da-DK" smtClean="0"/>
              <a:pPr/>
              <a:t>09-02-2023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690461" y="7008172"/>
            <a:ext cx="3420428" cy="402567"/>
          </a:xfrm>
          <a:prstGeom prst="rect">
            <a:avLst/>
          </a:prstGeom>
        </p:spPr>
        <p:txBody>
          <a:bodyPr vert="horz" lIns="104919" tIns="52460" rIns="104919" bIns="5246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740969" y="7008172"/>
            <a:ext cx="2520315" cy="402567"/>
          </a:xfrm>
          <a:prstGeom prst="rect">
            <a:avLst/>
          </a:prstGeom>
        </p:spPr>
        <p:txBody>
          <a:bodyPr vert="horz" lIns="104919" tIns="52460" rIns="104919" bIns="5246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8B534-10EE-4456-9A64-D2DD5989B42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50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4" r:id="rId2"/>
    <p:sldLayoutId id="2147483720" r:id="rId3"/>
    <p:sldLayoutId id="2147483698" r:id="rId4"/>
    <p:sldLayoutId id="2147483721" r:id="rId5"/>
    <p:sldLayoutId id="2147483684" r:id="rId6"/>
  </p:sldLayoutIdLst>
  <p:txStyles>
    <p:titleStyle>
      <a:lvl1pPr algn="ctr" defTabSz="104920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NeoTech" pitchFamily="50" charset="0"/>
          <a:ea typeface="+mj-ea"/>
          <a:cs typeface="+mj-cs"/>
        </a:defRPr>
      </a:lvl1pPr>
    </p:titleStyle>
    <p:bodyStyle>
      <a:lvl1pPr marL="393451" indent="-393451" algn="l" defTabSz="104920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52477" indent="-327875" algn="l" defTabSz="104920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311503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36104" indent="-262301" algn="l" defTabSz="104920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60706" indent="-262301" algn="l" defTabSz="104920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85306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9908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509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109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01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02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803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405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005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606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208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808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40069" y="302802"/>
            <a:ext cx="9721215" cy="1260211"/>
          </a:xfrm>
          <a:prstGeom prst="rect">
            <a:avLst/>
          </a:prstGeom>
        </p:spPr>
        <p:txBody>
          <a:bodyPr vert="horz" lIns="104919" tIns="52460" rIns="104919" bIns="5246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40069" y="1764295"/>
            <a:ext cx="9721215" cy="4990084"/>
          </a:xfrm>
          <a:prstGeom prst="rect">
            <a:avLst/>
          </a:prstGeom>
        </p:spPr>
        <p:txBody>
          <a:bodyPr vert="horz" lIns="104919" tIns="52460" rIns="104919" bIns="5246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40069" y="7008172"/>
            <a:ext cx="2520315" cy="402567"/>
          </a:xfrm>
          <a:prstGeom prst="rect">
            <a:avLst/>
          </a:prstGeom>
        </p:spPr>
        <p:txBody>
          <a:bodyPr vert="horz" lIns="104919" tIns="52460" rIns="104919" bIns="5246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8206D-A207-4E51-8F0F-60F5BE94006D}" type="datetimeFigureOut">
              <a:rPr lang="da-DK" smtClean="0"/>
              <a:pPr/>
              <a:t>09-02-2023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690461" y="7008172"/>
            <a:ext cx="3420428" cy="402567"/>
          </a:xfrm>
          <a:prstGeom prst="rect">
            <a:avLst/>
          </a:prstGeom>
        </p:spPr>
        <p:txBody>
          <a:bodyPr vert="horz" lIns="104919" tIns="52460" rIns="104919" bIns="5246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740969" y="7008172"/>
            <a:ext cx="2520315" cy="402567"/>
          </a:xfrm>
          <a:prstGeom prst="rect">
            <a:avLst/>
          </a:prstGeom>
        </p:spPr>
        <p:txBody>
          <a:bodyPr vert="horz" lIns="104919" tIns="52460" rIns="104919" bIns="5246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F1591-9CDF-4C79-8AD4-01BAE0692061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 descr="DDS_logo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488" y="157501"/>
            <a:ext cx="2784705" cy="107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3" r:id="rId4"/>
    <p:sldLayoutId id="2147483722" r:id="rId5"/>
    <p:sldLayoutId id="2147483665" r:id="rId6"/>
    <p:sldLayoutId id="2147483667" r:id="rId7"/>
  </p:sldLayoutIdLst>
  <p:txStyles>
    <p:titleStyle>
      <a:lvl1pPr algn="ctr" defTabSz="104920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51" indent="-393451" algn="l" defTabSz="104920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477" indent="-327875" algn="l" defTabSz="104920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03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104" indent="-262301" algn="l" defTabSz="104920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706" indent="-262301" algn="l" defTabSz="104920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306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9908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509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109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01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02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803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405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005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606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208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808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40069" y="302802"/>
            <a:ext cx="9721215" cy="1260211"/>
          </a:xfrm>
          <a:prstGeom prst="rect">
            <a:avLst/>
          </a:prstGeom>
        </p:spPr>
        <p:txBody>
          <a:bodyPr vert="horz" lIns="104919" tIns="52460" rIns="104919" bIns="52460" rtlCol="0" anchor="ctr">
            <a:norm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40069" y="1764295"/>
            <a:ext cx="9721215" cy="4990084"/>
          </a:xfrm>
          <a:prstGeom prst="rect">
            <a:avLst/>
          </a:prstGeom>
        </p:spPr>
        <p:txBody>
          <a:bodyPr vert="horz" lIns="104919" tIns="52460" rIns="104919" bIns="5246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40069" y="7008172"/>
            <a:ext cx="2520315" cy="402567"/>
          </a:xfrm>
          <a:prstGeom prst="rect">
            <a:avLst/>
          </a:prstGeom>
        </p:spPr>
        <p:txBody>
          <a:bodyPr vert="horz" lIns="104919" tIns="52460" rIns="104919" bIns="5246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8206D-A207-4E51-8F0F-60F5BE94006D}" type="datetimeFigureOut">
              <a:rPr lang="da-DK" smtClean="0"/>
              <a:pPr/>
              <a:t>09-02-2023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690461" y="7008172"/>
            <a:ext cx="3420428" cy="402567"/>
          </a:xfrm>
          <a:prstGeom prst="rect">
            <a:avLst/>
          </a:prstGeom>
        </p:spPr>
        <p:txBody>
          <a:bodyPr vert="horz" lIns="104919" tIns="52460" rIns="104919" bIns="5246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740969" y="7008172"/>
            <a:ext cx="2520315" cy="402567"/>
          </a:xfrm>
          <a:prstGeom prst="rect">
            <a:avLst/>
          </a:prstGeom>
        </p:spPr>
        <p:txBody>
          <a:bodyPr vert="horz" lIns="104919" tIns="52460" rIns="104919" bIns="5246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F1591-9CDF-4C79-8AD4-01BAE0692061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026" name="Picture 2" descr="C:\Users\Christine\Dropbox\BGG-fælles\Grafik\BGG-logo\BGG logo farvet.png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9244" y="1"/>
            <a:ext cx="1362106" cy="15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01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4" r:id="rId2"/>
    <p:sldLayoutId id="2147483673" r:id="rId3"/>
    <p:sldLayoutId id="2147483677" r:id="rId4"/>
    <p:sldLayoutId id="2147483678" r:id="rId5"/>
    <p:sldLayoutId id="2147483725" r:id="rId6"/>
    <p:sldLayoutId id="2147483726" r:id="rId7"/>
    <p:sldLayoutId id="2147483679" r:id="rId8"/>
    <p:sldLayoutId id="2147483723" r:id="rId9"/>
    <p:sldLayoutId id="2147483685" r:id="rId10"/>
  </p:sldLayoutIdLst>
  <p:txStyles>
    <p:titleStyle>
      <a:lvl1pPr algn="ctr" defTabSz="104920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51" indent="-393451" algn="l" defTabSz="104920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477" indent="-327875" algn="l" defTabSz="104920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03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104" indent="-262301" algn="l" defTabSz="104920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706" indent="-262301" algn="l" defTabSz="104920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306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9908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509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109" indent="-262301" algn="l" defTabSz="10492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01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02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803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405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005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606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208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808" algn="l" defTabSz="10492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8929142" y="-3870"/>
            <a:ext cx="1872208" cy="1926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0" y="-3870"/>
            <a:ext cx="10801350" cy="7561263"/>
          </a:xfrm>
          <a:prstGeom prst="rect">
            <a:avLst/>
          </a:prstGeom>
          <a:blipFill dpi="0" rotWithShape="1"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84" y="108224"/>
            <a:ext cx="9001000" cy="1008112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Sommerlejr i </a:t>
            </a:r>
            <a:r>
              <a:rPr lang="da-DK" dirty="0" err="1">
                <a:solidFill>
                  <a:schemeClr val="bg1"/>
                </a:solidFill>
              </a:rPr>
              <a:t>Gillastugan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2057" name="Picture 9" descr="Gillastu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99" y="1418395"/>
            <a:ext cx="14449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CQ\Dropbox\BGG-gruppe\Grafik\BGG-logo\BGG logo sort lang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111113"/>
              </a:clrFrom>
              <a:clrTo>
                <a:srgbClr val="11111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5524" y="143720"/>
            <a:ext cx="3019123" cy="61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e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211483"/>
              </p:ext>
            </p:extLst>
          </p:nvPr>
        </p:nvGraphicFramePr>
        <p:xfrm>
          <a:off x="5275410" y="1418395"/>
          <a:ext cx="5453857" cy="599914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4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6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706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Hvornår</a:t>
                      </a:r>
                    </a:p>
                  </a:txBody>
                  <a:tcPr marL="36000" marR="72000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Mikro – Mini : 2. august– 5. august 2023</a:t>
                      </a:r>
                    </a:p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Junior, trop og klan:  29. juli – 5. august 2023</a:t>
                      </a:r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8528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Hvad</a:t>
                      </a:r>
                    </a:p>
                  </a:txBody>
                  <a:tcPr marL="36000" marR="72000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På sommerlejren skal vi sove i telt, lave mad over bål, bygge en masse med rafter samt selvfølgelig på udflugt til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</a:rPr>
                        <a:t>Søderåsen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 og så skal vi selvfølgelig hygge os og lave en masse sjove lege. </a:t>
                      </a:r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795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Medbring</a:t>
                      </a:r>
                    </a:p>
                  </a:txBody>
                  <a:tcPr marL="36000" marR="72000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Pas</a:t>
                      </a:r>
                      <a:r>
                        <a:rPr lang="da-DK" sz="1800" b="1" baseline="0" dirty="0">
                          <a:solidFill>
                            <a:schemeClr val="bg1"/>
                          </a:solidFill>
                        </a:rPr>
                        <a:t> og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 blåt sygesikringsbevis.</a:t>
                      </a:r>
                      <a:r>
                        <a:rPr lang="da-DK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Pakkeliste findes</a:t>
                      </a:r>
                      <a:r>
                        <a:rPr lang="da-DK" sz="1800" b="1" baseline="0" dirty="0">
                          <a:solidFill>
                            <a:schemeClr val="bg1"/>
                          </a:solidFill>
                        </a:rPr>
                        <a:t> i menu punkt sommerlejr. </a:t>
                      </a:r>
                      <a:endParaRPr lang="da-DK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706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Tilmelding</a:t>
                      </a:r>
                    </a:p>
                  </a:txBody>
                  <a:tcPr marL="36000" marR="72000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Senest 21. maj 2023 på bggspejder.dk. Deltagerprisen</a:t>
                      </a:r>
                      <a:r>
                        <a:rPr lang="da-DK" sz="1800" b="1" baseline="0" dirty="0">
                          <a:solidFill>
                            <a:schemeClr val="bg1"/>
                          </a:solidFill>
                        </a:rPr>
                        <a:t> betales samtidig og tilmeldingen er bindende</a:t>
                      </a:r>
                      <a:endParaRPr lang="da-DK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706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Pris</a:t>
                      </a:r>
                    </a:p>
                  </a:txBody>
                  <a:tcPr marL="36000" marR="72000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Hel-lejr:</a:t>
                      </a:r>
                      <a:r>
                        <a:rPr lang="da-DK" sz="1800" b="1" baseline="0" dirty="0">
                          <a:solidFill>
                            <a:schemeClr val="bg1"/>
                          </a:solidFill>
                        </a:rPr>
                        <a:t> 1.350 kr.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 (betales af junior, trop og klan)</a:t>
                      </a:r>
                    </a:p>
                    <a:p>
                      <a:pPr marL="0" indent="0">
                        <a:buNone/>
                      </a:pPr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Halv-lejr: 750 kr. (betales</a:t>
                      </a:r>
                      <a:r>
                        <a:rPr lang="da-DK" sz="1800" b="1" baseline="0" dirty="0">
                          <a:solidFill>
                            <a:schemeClr val="bg1"/>
                          </a:solidFill>
                        </a:rPr>
                        <a:t> af mikro og mini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2706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På gensyn</a:t>
                      </a:r>
                    </a:p>
                  </a:txBody>
                  <a:tcPr marL="36000" marR="72000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Vi glæder os til at skulle på sommerlejr sammen med jer! </a:t>
                      </a:r>
                    </a:p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</a:rPr>
                        <a:t>BGG lederne</a:t>
                      </a:r>
                    </a:p>
                  </a:txBody>
                  <a:tcPr marL="108013" marR="108013" marT="50408" marB="50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ktangel 8"/>
          <p:cNvSpPr/>
          <p:nvPr/>
        </p:nvSpPr>
        <p:spPr>
          <a:xfrm>
            <a:off x="72083" y="2426507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>
                <a:solidFill>
                  <a:schemeClr val="bg1"/>
                </a:solidFill>
              </a:rPr>
              <a:t>Vi skal på sommerlejr og i år tager vi på fælles gruppetur til det naturskønne </a:t>
            </a:r>
            <a:r>
              <a:rPr lang="da-DK" sz="3200" b="1" dirty="0" err="1">
                <a:solidFill>
                  <a:schemeClr val="bg1"/>
                </a:solidFill>
              </a:rPr>
              <a:t>Gillastig</a:t>
            </a:r>
            <a:r>
              <a:rPr lang="da-DK" sz="3200" b="1" dirty="0">
                <a:solidFill>
                  <a:schemeClr val="bg1"/>
                </a:solidFill>
              </a:rPr>
              <a:t>, som ligger tæt ved </a:t>
            </a:r>
            <a:r>
              <a:rPr lang="da-DK" sz="3200" b="1" dirty="0" err="1">
                <a:solidFill>
                  <a:schemeClr val="bg1"/>
                </a:solidFill>
              </a:rPr>
              <a:t>søderåsen</a:t>
            </a:r>
            <a:r>
              <a:rPr lang="da-DK" sz="3200" b="1" dirty="0">
                <a:solidFill>
                  <a:schemeClr val="bg1"/>
                </a:solidFill>
              </a:rPr>
              <a:t> hvor DDS har et spejder-center der kaldes </a:t>
            </a:r>
            <a:r>
              <a:rPr lang="da-DK" sz="3200" b="1" dirty="0" err="1">
                <a:solidFill>
                  <a:schemeClr val="bg1"/>
                </a:solidFill>
              </a:rPr>
              <a:t>Gillastugan</a:t>
            </a:r>
            <a:r>
              <a:rPr lang="da-DK" sz="3200" b="1" dirty="0">
                <a:solidFill>
                  <a:schemeClr val="bg1"/>
                </a:solidFill>
              </a:rPr>
              <a:t>. </a:t>
            </a:r>
          </a:p>
          <a:p>
            <a:endParaRPr lang="da-DK" sz="3200" b="1" dirty="0">
              <a:solidFill>
                <a:schemeClr val="bg1"/>
              </a:solidFill>
            </a:endParaRPr>
          </a:p>
          <a:p>
            <a:r>
              <a:rPr lang="da-DK" sz="3200" b="1" dirty="0">
                <a:solidFill>
                  <a:schemeClr val="bg1"/>
                </a:solidFill>
              </a:rPr>
              <a:t>Centeret ligger ca. 40 km. øst fra Helsingborg. 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172821381"/>
      </p:ext>
    </p:extLst>
  </p:cSld>
  <p:clrMapOvr>
    <a:masterClrMapping/>
  </p:clrMapOvr>
</p:sld>
</file>

<file path=ppt/theme/theme1.xml><?xml version="1.0" encoding="utf-8"?>
<a:theme xmlns:a="http://schemas.openxmlformats.org/drawingml/2006/main" name="Kort">
  <a:themeElements>
    <a:clrScheme name="BGG Farver">
      <a:dk1>
        <a:srgbClr val="000000"/>
      </a:dk1>
      <a:lt1>
        <a:srgbClr val="FFFFFF"/>
      </a:lt1>
      <a:dk2>
        <a:srgbClr val="18397A"/>
      </a:dk2>
      <a:lt2>
        <a:srgbClr val="CEBD9F"/>
      </a:lt2>
      <a:accent1>
        <a:srgbClr val="28A028"/>
      </a:accent1>
      <a:accent2>
        <a:srgbClr val="0A55BE"/>
      </a:accent2>
      <a:accent3>
        <a:srgbClr val="E10000"/>
      </a:accent3>
      <a:accent4>
        <a:srgbClr val="FAC800"/>
      </a:accent4>
      <a:accent5>
        <a:srgbClr val="8246AA"/>
      </a:accent5>
      <a:accent6>
        <a:srgbClr val="FFFFFF"/>
      </a:accent6>
      <a:hlink>
        <a:srgbClr val="0A55BE"/>
      </a:hlink>
      <a:folHlink>
        <a:srgbClr val="617074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DS Farver 1">
        <a:dk1>
          <a:srgbClr val="000000"/>
        </a:dk1>
        <a:lt1>
          <a:srgbClr val="FFFFFF"/>
        </a:lt1>
        <a:dk2>
          <a:srgbClr val="18397A"/>
        </a:dk2>
        <a:lt2>
          <a:srgbClr val="CEBD9F"/>
        </a:lt2>
        <a:accent1>
          <a:srgbClr val="78C42A"/>
        </a:accent1>
        <a:accent2>
          <a:srgbClr val="73D1EC"/>
        </a:accent2>
        <a:accent3>
          <a:srgbClr val="EF2B5A"/>
        </a:accent3>
        <a:accent4>
          <a:srgbClr val="F7960F"/>
        </a:accent4>
        <a:accent5>
          <a:srgbClr val="5E359B"/>
        </a:accent5>
        <a:accent6>
          <a:srgbClr val="617074"/>
        </a:accent6>
        <a:hlink>
          <a:srgbClr val="73D1EC"/>
        </a:hlink>
        <a:folHlink>
          <a:srgbClr val="6170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DS Farver 2">
        <a:dk1>
          <a:srgbClr val="000000"/>
        </a:dk1>
        <a:lt1>
          <a:srgbClr val="FFFFFF"/>
        </a:lt1>
        <a:dk2>
          <a:srgbClr val="18397A"/>
        </a:dk2>
        <a:lt2>
          <a:srgbClr val="CEBD9F"/>
        </a:lt2>
        <a:accent1>
          <a:srgbClr val="25732D"/>
        </a:accent1>
        <a:accent2>
          <a:srgbClr val="63C2CB"/>
        </a:accent2>
        <a:accent3>
          <a:srgbClr val="EF2B5A"/>
        </a:accent3>
        <a:accent4>
          <a:srgbClr val="E6ED34"/>
        </a:accent4>
        <a:accent5>
          <a:srgbClr val="714B45"/>
        </a:accent5>
        <a:accent6>
          <a:srgbClr val="617074"/>
        </a:accent6>
        <a:hlink>
          <a:srgbClr val="63C2CB"/>
        </a:hlink>
        <a:folHlink>
          <a:srgbClr val="6170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G Farver">
        <a:dk1>
          <a:srgbClr val="000000"/>
        </a:dk1>
        <a:lt1>
          <a:srgbClr val="FFFFFF"/>
        </a:lt1>
        <a:dk2>
          <a:srgbClr val="18397A"/>
        </a:dk2>
        <a:lt2>
          <a:srgbClr val="CEBD9F"/>
        </a:lt2>
        <a:accent1>
          <a:srgbClr val="28A028"/>
        </a:accent1>
        <a:accent2>
          <a:srgbClr val="0A55BE"/>
        </a:accent2>
        <a:accent3>
          <a:srgbClr val="E10000"/>
        </a:accent3>
        <a:accent4>
          <a:srgbClr val="FAC800"/>
        </a:accent4>
        <a:accent5>
          <a:srgbClr val="8246AA"/>
        </a:accent5>
        <a:accent6>
          <a:srgbClr val="FFFFFF"/>
        </a:accent6>
        <a:hlink>
          <a:srgbClr val="0A55BE"/>
        </a:hlink>
        <a:folHlink>
          <a:srgbClr val="6170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DS - m/logo">
  <a:themeElements>
    <a:clrScheme name="DDS2">
      <a:dk1>
        <a:srgbClr val="000000"/>
      </a:dk1>
      <a:lt1>
        <a:srgbClr val="FFFFFF"/>
      </a:lt1>
      <a:dk2>
        <a:srgbClr val="18397A"/>
      </a:dk2>
      <a:lt2>
        <a:srgbClr val="CEBD9F"/>
      </a:lt2>
      <a:accent1>
        <a:srgbClr val="25732D"/>
      </a:accent1>
      <a:accent2>
        <a:srgbClr val="63C2CB"/>
      </a:accent2>
      <a:accent3>
        <a:srgbClr val="EF3C5A"/>
      </a:accent3>
      <a:accent4>
        <a:srgbClr val="E6ED34"/>
      </a:accent4>
      <a:accent5>
        <a:srgbClr val="714B45"/>
      </a:accent5>
      <a:accent6>
        <a:srgbClr val="617074"/>
      </a:accent6>
      <a:hlink>
        <a:srgbClr val="63C2CB"/>
      </a:hlink>
      <a:folHlink>
        <a:srgbClr val="617074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GG">
  <a:themeElements>
    <a:clrScheme name="BGG">
      <a:dk1>
        <a:srgbClr val="000000"/>
      </a:dk1>
      <a:lt1>
        <a:srgbClr val="FFFFFF"/>
      </a:lt1>
      <a:dk2>
        <a:srgbClr val="18397A"/>
      </a:dk2>
      <a:lt2>
        <a:srgbClr val="CEBD9F"/>
      </a:lt2>
      <a:accent1>
        <a:srgbClr val="28A028"/>
      </a:accent1>
      <a:accent2>
        <a:srgbClr val="0A55BE"/>
      </a:accent2>
      <a:accent3>
        <a:srgbClr val="E10000"/>
      </a:accent3>
      <a:accent4>
        <a:srgbClr val="FAC800"/>
      </a:accent4>
      <a:accent5>
        <a:srgbClr val="8246AA"/>
      </a:accent5>
      <a:accent6>
        <a:srgbClr val="FFFFFF"/>
      </a:accent6>
      <a:hlink>
        <a:srgbClr val="0A55BE"/>
      </a:hlink>
      <a:folHlink>
        <a:srgbClr val="617074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19386</TotalTime>
  <Words>185</Words>
  <Application>Microsoft Office PowerPoint</Application>
  <PresentationFormat>Brugerdefineret</PresentationFormat>
  <Paragraphs>19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</vt:i4>
      </vt:variant>
    </vt:vector>
  </HeadingPairs>
  <TitlesOfParts>
    <vt:vector size="10" baseType="lpstr">
      <vt:lpstr>Arial</vt:lpstr>
      <vt:lpstr>Calibri</vt:lpstr>
      <vt:lpstr>Downcome</vt:lpstr>
      <vt:lpstr>NeoTech</vt:lpstr>
      <vt:lpstr>Verdana</vt:lpstr>
      <vt:lpstr>Wingdings</vt:lpstr>
      <vt:lpstr>Kort</vt:lpstr>
      <vt:lpstr>DDS - m/logo</vt:lpstr>
      <vt:lpstr>BGG</vt:lpstr>
      <vt:lpstr>Sommerlejr i Gillastugan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Christine Qvist</dc:creator>
  <cp:lastModifiedBy>Christina Grann Jeppesen</cp:lastModifiedBy>
  <cp:revision>172</cp:revision>
  <cp:lastPrinted>2016-05-30T15:51:49Z</cp:lastPrinted>
  <dcterms:created xsi:type="dcterms:W3CDTF">2009-10-14T09:29:07Z</dcterms:created>
  <dcterms:modified xsi:type="dcterms:W3CDTF">2023-02-09T18:47:13Z</dcterms:modified>
</cp:coreProperties>
</file>