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46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89" autoAdjust="0"/>
    <p:restoredTop sz="97771" autoAdjust="0"/>
  </p:normalViewPr>
  <p:slideViewPr>
    <p:cSldViewPr>
      <p:cViewPr varScale="1">
        <p:scale>
          <a:sx n="109" d="100"/>
          <a:sy n="109" d="100"/>
        </p:scale>
        <p:origin x="1709" y="3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EA310-5CC8-4822-B2F9-6D7F4CCB674E}" type="datetimeFigureOut">
              <a:rPr lang="da-DK" smtClean="0"/>
              <a:t>20-09-2025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596A5-CB67-46E3-99A9-C32C4C72A8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8180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724128" y="476673"/>
            <a:ext cx="3168352" cy="3123778"/>
          </a:xfrm>
        </p:spPr>
        <p:txBody>
          <a:bodyPr/>
          <a:lstStyle/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5724128" y="3933056"/>
            <a:ext cx="3232448" cy="2112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880299"/>
            <a:ext cx="2133600" cy="365125"/>
          </a:xfrm>
        </p:spPr>
        <p:txBody>
          <a:bodyPr/>
          <a:lstStyle/>
          <a:p>
            <a:fld id="{16AD3433-9FFB-459E-ACCC-FB091CE1CAA6}" type="datetime1">
              <a:rPr lang="da-DK" smtClean="0"/>
              <a:t>20-09-2025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467544" y="7096323"/>
            <a:ext cx="5552256" cy="365125"/>
          </a:xfrm>
        </p:spPr>
        <p:txBody>
          <a:bodyPr/>
          <a:lstStyle/>
          <a:p>
            <a:r>
              <a:rPr lang="nb-NO" dirty="0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880299"/>
            <a:ext cx="2133600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5" y="0"/>
            <a:ext cx="5597708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6228184" y="6356350"/>
            <a:ext cx="1728192" cy="365125"/>
          </a:xfrm>
        </p:spPr>
        <p:txBody>
          <a:bodyPr/>
          <a:lstStyle/>
          <a:p>
            <a:fld id="{2AF0E1CE-170C-41AD-A280-47F641835595}" type="datetime1">
              <a:rPr lang="da-DK" smtClean="0"/>
              <a:t>20-09-2025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1895" y="6356350"/>
            <a:ext cx="5506289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956376" y="6356350"/>
            <a:ext cx="730424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/>
          <a:lstStyle>
            <a:lvl1pPr algn="l">
              <a:defRPr/>
            </a:lvl1pPr>
          </a:lstStyle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6265168" y="6356350"/>
            <a:ext cx="1763216" cy="365125"/>
          </a:xfrm>
        </p:spPr>
        <p:txBody>
          <a:bodyPr/>
          <a:lstStyle/>
          <a:p>
            <a:fld id="{8C2EA763-FF25-4A11-8349-9A75CE7E9B43}" type="datetime1">
              <a:rPr lang="da-DK" smtClean="0"/>
              <a:t>20-09-2025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/>
          <a:lstStyle>
            <a:lvl1pPr algn="l">
              <a:defRPr/>
            </a:lvl1pPr>
          </a:lstStyle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6265168" y="6356350"/>
            <a:ext cx="1259160" cy="365125"/>
          </a:xfrm>
        </p:spPr>
        <p:txBody>
          <a:bodyPr/>
          <a:lstStyle/>
          <a:p>
            <a:fld id="{FF7B1BFE-5668-4E2A-ABD5-7E2B2C6833BF}" type="datetime1">
              <a:rPr lang="da-DK" smtClean="0"/>
              <a:t>20-09-2025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467545" y="6356350"/>
            <a:ext cx="5552255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92696"/>
            <a:ext cx="8229600" cy="724942"/>
          </a:xfrm>
        </p:spPr>
        <p:txBody>
          <a:bodyPr/>
          <a:lstStyle>
            <a:lvl1pPr algn="l">
              <a:defRPr>
                <a:latin typeface="Downcome" pitchFamily="2" charset="0"/>
              </a:defRPr>
            </a:lvl1pPr>
          </a:lstStyle>
          <a:p>
            <a:r>
              <a:rPr lang="da-DK" dirty="0"/>
              <a:t>Invitation til Arrangement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781128"/>
          </a:xfrm>
        </p:spPr>
        <p:txBody>
          <a:bodyPr/>
          <a:lstStyle>
            <a:lvl1pPr marL="0" indent="0">
              <a:buNone/>
              <a:defRPr sz="2800">
                <a:latin typeface="Downcome" pitchFamily="2" charset="0"/>
              </a:defRPr>
            </a:lvl1pPr>
            <a:lvl2pPr marL="457200" indent="0">
              <a:buNone/>
              <a:defRPr sz="2400">
                <a:latin typeface="Downcome" pitchFamily="2" charset="0"/>
              </a:defRPr>
            </a:lvl2pPr>
            <a:lvl3pPr marL="914400" indent="0">
              <a:buNone/>
              <a:defRPr sz="2000">
                <a:latin typeface="Downcome" pitchFamily="2" charset="0"/>
              </a:defRPr>
            </a:lvl3pPr>
            <a:lvl4pPr marL="1371600" indent="0">
              <a:buNone/>
              <a:defRPr sz="1800">
                <a:latin typeface="Downcome" pitchFamily="2" charset="0"/>
              </a:defRPr>
            </a:lvl4pPr>
            <a:lvl5pPr marL="1828800" indent="0">
              <a:buNone/>
              <a:defRPr sz="1800">
                <a:latin typeface="Downcome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Beskrivelse af Arrangementet</a:t>
            </a:r>
          </a:p>
          <a:p>
            <a:pPr lvl="0"/>
            <a:r>
              <a:rPr lang="da-DK" dirty="0"/>
              <a:t>	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4648200" y="2204864"/>
            <a:ext cx="4038600" cy="417646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="1" u="none"/>
            </a:lvl1pPr>
            <a:lvl2pPr>
              <a:defRPr sz="1600"/>
            </a:lvl2pPr>
            <a:lvl3pPr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Start	:</a:t>
            </a:r>
          </a:p>
          <a:p>
            <a:pPr lvl="0"/>
            <a:r>
              <a:rPr lang="da-DK" dirty="0"/>
              <a:t>Slut	:</a:t>
            </a:r>
          </a:p>
          <a:p>
            <a:pPr lvl="0"/>
            <a:r>
              <a:rPr lang="da-DK" dirty="0"/>
              <a:t>Medbring	: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a-DK" dirty="0"/>
              <a:t>Tilmelding	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a-DK" dirty="0"/>
              <a:t>Tilmeldingsfrist:</a:t>
            </a:r>
          </a:p>
          <a:p>
            <a:pPr lvl="0"/>
            <a:endParaRPr lang="da-DK" dirty="0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6265168" y="6520259"/>
            <a:ext cx="1259160" cy="365125"/>
          </a:xfrm>
        </p:spPr>
        <p:txBody>
          <a:bodyPr/>
          <a:lstStyle/>
          <a:p>
            <a:fld id="{FF7B1BFE-5668-4E2A-ABD5-7E2B2C6833BF}" type="datetime1">
              <a:rPr lang="da-DK" smtClean="0"/>
              <a:t>20-09-2025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467545" y="6520259"/>
            <a:ext cx="5552255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100392" y="6520259"/>
            <a:ext cx="586408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indhold 3"/>
          <p:cNvSpPr>
            <a:spLocks noGrp="1"/>
          </p:cNvSpPr>
          <p:nvPr>
            <p:ph sz="half" idx="13" hasCustomPrompt="1"/>
          </p:nvPr>
        </p:nvSpPr>
        <p:spPr>
          <a:xfrm>
            <a:off x="4644008" y="1628800"/>
            <a:ext cx="4038600" cy="495672"/>
          </a:xfrm>
        </p:spPr>
        <p:txBody>
          <a:bodyPr/>
          <a:lstStyle>
            <a:lvl1pPr marL="0" indent="0">
              <a:buNone/>
              <a:defRPr sz="2800" b="1" u="none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Praktisk information</a:t>
            </a:r>
          </a:p>
        </p:txBody>
      </p:sp>
    </p:spTree>
    <p:extLst>
      <p:ext uri="{BB962C8B-B14F-4D97-AF65-F5344CB8AC3E}">
        <p14:creationId xmlns:p14="http://schemas.microsoft.com/office/powerpoint/2010/main" val="402718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/>
          <a:lstStyle>
            <a:lvl1pPr algn="l">
              <a:defRPr/>
            </a:lvl1pPr>
          </a:lstStyle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>
          <a:xfrm>
            <a:off x="6265168" y="6356350"/>
            <a:ext cx="1331168" cy="365125"/>
          </a:xfrm>
        </p:spPr>
        <p:txBody>
          <a:bodyPr/>
          <a:lstStyle/>
          <a:p>
            <a:fld id="{3206C9AC-A856-456A-B4EB-782F84ACACE2}" type="datetime1">
              <a:rPr lang="da-DK" smtClean="0"/>
              <a:t>20-09-2025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>
          <a:xfrm>
            <a:off x="467545" y="6356350"/>
            <a:ext cx="5552255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>
          <a:xfrm>
            <a:off x="7668344" y="6356350"/>
            <a:ext cx="1018456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>
          <a:xfrm>
            <a:off x="6254824" y="6356350"/>
            <a:ext cx="1701552" cy="365125"/>
          </a:xfrm>
        </p:spPr>
        <p:txBody>
          <a:bodyPr/>
          <a:lstStyle/>
          <a:p>
            <a:fld id="{C19AB019-B5EE-4B64-9ED5-BDC10B7010AE}" type="datetime1">
              <a:rPr lang="da-DK" smtClean="0"/>
              <a:t>20-09-2025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>
          <a:xfrm>
            <a:off x="467545" y="6356350"/>
            <a:ext cx="5552255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>
          <a:xfrm>
            <a:off x="7956376" y="6356350"/>
            <a:ext cx="730424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1484784"/>
            <a:ext cx="5111750" cy="46413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typografi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6254824" y="6520259"/>
            <a:ext cx="1485528" cy="365125"/>
          </a:xfrm>
        </p:spPr>
        <p:txBody>
          <a:bodyPr/>
          <a:lstStyle/>
          <a:p>
            <a:fld id="{BF8B9D07-3453-4BCA-A1C4-2A2ED8FC00E7}" type="datetime1">
              <a:rPr lang="da-DK" smtClean="0"/>
              <a:t>20-09-2025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467545" y="6520259"/>
            <a:ext cx="5552255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7740352" y="6520259"/>
            <a:ext cx="946448" cy="365125"/>
          </a:xfrm>
        </p:spPr>
        <p:txBody>
          <a:bodyPr/>
          <a:lstStyle/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2A89C-26A2-49C8-B4F4-565FB677E171}" type="datetime1">
              <a:rPr lang="da-DK" smtClean="0"/>
              <a:t>20-09-2025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/>
              <a:t>www.BGGspejder.dk ● Birgitte Gjøe Gruppe ● Poppelgangen 3, 3400 Hillerød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8B534-10EE-4456-9A64-D2DD5989B42E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-947"/>
            <a:ext cx="3347864" cy="6786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7" r:id="rId5"/>
    <p:sldLayoutId id="2147483654" r:id="rId6"/>
    <p:sldLayoutId id="2147483655" r:id="rId7"/>
    <p:sldLayoutId id="2147483656" r:id="rId8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Forældremøde i junorgrenen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a-DK" sz="2900" b="1" dirty="0">
                <a:solidFill>
                  <a:schemeClr val="accent2">
                    <a:lumMod val="75000"/>
                  </a:schemeClr>
                </a:solidFill>
              </a:rPr>
              <a:t>Kære forældre</a:t>
            </a:r>
          </a:p>
          <a:p>
            <a:pPr marL="0" indent="0">
              <a:buNone/>
            </a:pPr>
            <a:endParaRPr lang="da-DK" sz="29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da-DK" sz="2900" dirty="0"/>
              <a:t>Mandag den</a:t>
            </a:r>
            <a:r>
              <a:rPr lang="da-DK" sz="2900" b="1" dirty="0"/>
              <a:t> 6. oktober</a:t>
            </a:r>
            <a:r>
              <a:rPr lang="da-DK" sz="2900" dirty="0"/>
              <a:t> inviterer vi, jer forældre til det årlige forældremøde </a:t>
            </a:r>
            <a:r>
              <a:rPr lang="da-DK" sz="2900" b="1" dirty="0"/>
              <a:t>kl. 20.00</a:t>
            </a:r>
          </a:p>
          <a:p>
            <a:pPr marL="0" indent="0">
              <a:buNone/>
            </a:pPr>
            <a:endParaRPr lang="da-DK" sz="2900" dirty="0"/>
          </a:p>
          <a:p>
            <a:pPr marL="0" indent="0">
              <a:buNone/>
            </a:pPr>
            <a:r>
              <a:rPr lang="da-DK" sz="2900" dirty="0"/>
              <a:t>På mødet vil vi dels fortælle om juniorgrenen dels hvad det nye </a:t>
            </a:r>
            <a:r>
              <a:rPr lang="da-DK" sz="2900" dirty="0" err="1"/>
              <a:t>spejderår</a:t>
            </a:r>
            <a:r>
              <a:rPr lang="da-DK" sz="2900" dirty="0"/>
              <a:t> vil bringe og så er det her I har mulighed for at stille spørgsmål til os.</a:t>
            </a:r>
          </a:p>
          <a:p>
            <a:pPr marL="0" indent="0">
              <a:buNone/>
            </a:pPr>
            <a:endParaRPr lang="da-DK" sz="2900" dirty="0"/>
          </a:p>
          <a:p>
            <a:pPr marL="0" indent="0">
              <a:buNone/>
            </a:pPr>
            <a:r>
              <a:rPr lang="da-DK" sz="2900" dirty="0"/>
              <a:t>Vi gør det kort og præcist, I håb om at I vil prioritere at deltage. </a:t>
            </a:r>
          </a:p>
          <a:p>
            <a:pPr marL="0" indent="0">
              <a:buNone/>
            </a:pPr>
            <a:endParaRPr lang="da-DK" sz="2900" dirty="0"/>
          </a:p>
          <a:p>
            <a:pPr marL="0" indent="0">
              <a:buNone/>
            </a:pPr>
            <a:r>
              <a:rPr lang="da-DK" sz="2900" dirty="0"/>
              <a:t>Vel mødt Spejderhilsner </a:t>
            </a:r>
          </a:p>
          <a:p>
            <a:pPr marL="0" indent="0">
              <a:buNone/>
            </a:pPr>
            <a:r>
              <a:rPr lang="da-DK" sz="2900" dirty="0"/>
              <a:t>Juniorlederne</a:t>
            </a:r>
            <a:br>
              <a:rPr lang="da-DK" sz="2900" dirty="0"/>
            </a:br>
            <a:r>
              <a:rPr lang="da-DK" sz="2900" dirty="0"/>
              <a:t>Christina, Jonas</a:t>
            </a:r>
            <a:r>
              <a:rPr lang="da-DK" sz="2900"/>
              <a:t>, Morten, Luca </a:t>
            </a:r>
            <a:r>
              <a:rPr lang="da-DK" sz="2900" dirty="0"/>
              <a:t>og Rikke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www.BGGspejder.dk ● Birgitte Gjøe Gruppe ● Poppelgangen 3, 3400 Hillerød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1508049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BGG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A55BE"/>
      </a:accent1>
      <a:accent2>
        <a:srgbClr val="28A028"/>
      </a:accent2>
      <a:accent3>
        <a:srgbClr val="FABE00"/>
      </a:accent3>
      <a:accent4>
        <a:srgbClr val="E10000"/>
      </a:accent4>
      <a:accent5>
        <a:srgbClr val="8246AA"/>
      </a:accent5>
      <a:accent6>
        <a:srgbClr val="FFFFFF"/>
      </a:accent6>
      <a:hlink>
        <a:srgbClr val="0A55BE"/>
      </a:hlink>
      <a:folHlink>
        <a:srgbClr val="28A028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98</Words>
  <Application>Microsoft Office PowerPoint</Application>
  <PresentationFormat>Skærmshow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Downcome</vt:lpstr>
      <vt:lpstr>Kontortema</vt:lpstr>
      <vt:lpstr>Forældremøde i junorgrenen</vt:lpstr>
    </vt:vector>
  </TitlesOfParts>
  <Company>Det Danske Spejderkorps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Jeanette Hedegaard</dc:creator>
  <cp:lastModifiedBy>Christina Grann Jeppesen</cp:lastModifiedBy>
  <cp:revision>85</cp:revision>
  <dcterms:created xsi:type="dcterms:W3CDTF">2010-01-26T10:36:01Z</dcterms:created>
  <dcterms:modified xsi:type="dcterms:W3CDTF">2025-09-20T13:37:33Z</dcterms:modified>
</cp:coreProperties>
</file>